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8" r:id="rId3"/>
    <p:sldId id="267" r:id="rId4"/>
    <p:sldId id="266" r:id="rId5"/>
    <p:sldId id="269" r:id="rId6"/>
    <p:sldId id="265" r:id="rId7"/>
    <p:sldId id="274" r:id="rId8"/>
    <p:sldId id="270" r:id="rId9"/>
    <p:sldId id="276" r:id="rId10"/>
    <p:sldId id="275" r:id="rId11"/>
    <p:sldId id="256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46F58A-4CC9-4E21-B6F5-0EF211733336}" v="7" dt="2023-06-12T17:04:11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04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82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2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7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15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31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31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8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screenshot, diagram&#10;&#10;Description automatically generated">
            <a:extLst>
              <a:ext uri="{FF2B5EF4-FFF2-40B4-BE49-F238E27FC236}">
                <a16:creationId xmlns:a16="http://schemas.microsoft.com/office/drawing/2014/main" id="{50EF3133-87C8-825E-CDBE-80E592FB3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4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E5E247A3-57EE-A878-C008-6368A216D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software&#10;&#10;Description automatically generated">
            <a:extLst>
              <a:ext uri="{FF2B5EF4-FFF2-40B4-BE49-F238E27FC236}">
                <a16:creationId xmlns:a16="http://schemas.microsoft.com/office/drawing/2014/main" id="{6957E5D4-5F16-F118-4B36-5AE6CEF0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2"/>
            <a:ext cx="9144000" cy="6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diagram, font&#10;&#10;Description automatically generated">
            <a:extLst>
              <a:ext uri="{FF2B5EF4-FFF2-40B4-BE49-F238E27FC236}">
                <a16:creationId xmlns:a16="http://schemas.microsoft.com/office/drawing/2014/main" id="{60F74962-AA73-1B03-4AB0-65B493DC7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1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C5636145-B649-690A-4984-EFB4C4AB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ircle&#10;&#10;Description automatically generated">
            <a:extLst>
              <a:ext uri="{FF2B5EF4-FFF2-40B4-BE49-F238E27FC236}">
                <a16:creationId xmlns:a16="http://schemas.microsoft.com/office/drawing/2014/main" id="{FFE7F5D8-80FD-8565-FA73-972F7FABD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6D0A2A9F-926B-A514-02B6-E98FEFA38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6AF2988-FAF3-A294-F6E3-86DB447A6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p&#10;&#10;Description automatically generated with medium confidence">
            <a:extLst>
              <a:ext uri="{FF2B5EF4-FFF2-40B4-BE49-F238E27FC236}">
                <a16:creationId xmlns:a16="http://schemas.microsoft.com/office/drawing/2014/main" id="{EC0EA492-D0D9-5CD3-255A-8880A7004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6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A8A237DA-CB33-2883-FF98-E5DCB85AE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5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10E1A2-78D2-7482-C7B4-3F904C284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6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map, font&#10;&#10;Description automatically generated">
            <a:extLst>
              <a:ext uri="{FF2B5EF4-FFF2-40B4-BE49-F238E27FC236}">
                <a16:creationId xmlns:a16="http://schemas.microsoft.com/office/drawing/2014/main" id="{C10574D3-E49B-0EFB-422E-A508F49B0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09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Clay</dc:creator>
  <cp:lastModifiedBy>Jacqueline Clay</cp:lastModifiedBy>
  <cp:revision>4</cp:revision>
  <dcterms:created xsi:type="dcterms:W3CDTF">2023-06-12T15:51:46Z</dcterms:created>
  <dcterms:modified xsi:type="dcterms:W3CDTF">2023-07-20T08:58:32Z</dcterms:modified>
</cp:coreProperties>
</file>